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8" r:id="rId3"/>
    <p:sldId id="272" r:id="rId4"/>
    <p:sldId id="282" r:id="rId5"/>
    <p:sldId id="273" r:id="rId6"/>
    <p:sldId id="274" r:id="rId7"/>
    <p:sldId id="266" r:id="rId8"/>
    <p:sldId id="267" r:id="rId9"/>
    <p:sldId id="281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6BA5"/>
    <a:srgbClr val="6E558D"/>
    <a:srgbClr val="99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962D1-2949-401E-AE09-B2F4786E94C1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78B06-A652-4454-9E90-46B37AAD27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78B06-A652-4454-9E90-46B37AAD272A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836712"/>
            <a:ext cx="691276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0100" y="285728"/>
            <a:ext cx="774665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Два поэта – две судьбы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5" descr="86417532_3503277_49892093_Hetagurov__1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78"/>
          <a:stretch/>
        </p:blipFill>
        <p:spPr bwMode="auto">
          <a:xfrm>
            <a:off x="5857884" y="2428868"/>
            <a:ext cx="2428689" cy="3377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0" name="Picture 2" descr="&amp;Ocy;&amp;ncy;&amp;icy; &amp;pcy;&amp;ocy;&amp;lcy;&amp;ucy;&amp;chcy;&amp;icy;&amp;lcy;&amp;icy; &amp;dcy;&amp;ocy;&amp;mcy;&amp;acy;&amp;shcy;&amp;ncy;&amp;iecy;&amp;iecy; &amp;ocy;&amp;bcy;&amp;rcy;&amp;acy;&amp;zcy;&amp;ocy;&amp;vcy;&amp;acy;&amp;ncy;&amp;icy;&amp;iecy; - &amp;Mcy;&amp;icy;&amp;khcy;&amp;acy;&amp;icy;&amp;lcy; &amp;YUcy;&amp;rcy;&amp;softcy;&amp;iecy;&amp;vcy;&amp;icy;&amp;chcy; &amp;Lcy;&amp;iecy;&amp;rcy;&amp;mcy;&amp;ocy;&amp;ncy;&amp;tcy;&amp;ocy;&amp;vcy; :: &amp;Gcy;&amp;acy;&amp;lcy;&amp;iecy;&amp;rcy;&amp;iecy;&amp;yacy; : &amp;Scy;&amp;iecy;&amp;mcy;&amp;iecy;&amp;jcy;&amp;ncy;&amp;ocy;&amp;iecy; &amp;ocy;&amp;bcy;&amp;rcy;&amp;acy;&amp;zcy;&amp;ocy;&amp;vcy;&amp;acy;&amp;ncy;&amp;icy;&amp;iecy; : &amp;Ecy;&amp;kcy;&amp;scy;&amp;tcy;&amp;iecy;&amp;rcy;&amp;ncy;&amp;acy;&amp;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357298"/>
            <a:ext cx="2667017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Сотрудник\Desktop\хетагуров\Коста Хетагуров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191"/>
          <a:stretch/>
        </p:blipFill>
        <p:spPr bwMode="auto">
          <a:xfrm>
            <a:off x="5143504" y="2071678"/>
            <a:ext cx="2989841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6856" y="357166"/>
            <a:ext cx="8697144" cy="145213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Два поэта – две судьбы</a:t>
            </a:r>
            <a:endParaRPr lang="ru-RU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&amp;Pcy;&amp;acy;&amp;mcy;&amp;yacy;&amp;tcy;&amp;ncy;&amp;icy;&amp;kcy; &amp;Mcy;. &amp;YUcy;. &amp;Lcy;&amp;iecy;&amp;rcy;&amp;mcy;&amp;ocy;&amp;ncy;&amp;tcy;&amp;ocy;&amp;vcy;&amp;ucy; - &amp;gcy;&amp;ocy;&amp;rcy;&amp;ocy;&amp;dcy; &amp;Scy;&amp;tcy;&amp;acy;&amp;vcy;&amp;rcy;&amp;ocy;&amp;pcy;&amp;ocy;&amp;lcy;&amp;softcy;"/>
          <p:cNvPicPr>
            <a:picLocks noChangeAspect="1" noChangeArrowheads="1"/>
          </p:cNvPicPr>
          <p:nvPr/>
        </p:nvPicPr>
        <p:blipFill>
          <a:blip r:embed="rId3"/>
          <a:srcRect l="9748" r="16164" b="5737"/>
          <a:stretch>
            <a:fillRect/>
          </a:stretch>
        </p:blipFill>
        <p:spPr bwMode="auto">
          <a:xfrm>
            <a:off x="1357290" y="1785926"/>
            <a:ext cx="2950700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54681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отрудник\Desktop\хетагуров\Л памятник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14600" t="11584" r="13600" b="24896"/>
          <a:stretch/>
        </p:blipFill>
        <p:spPr bwMode="auto">
          <a:xfrm>
            <a:off x="4715996" y="784622"/>
            <a:ext cx="3864824" cy="5377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4213" y="973138"/>
            <a:ext cx="46799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254061"/>
                </a:solidFill>
                <a:ea typeface="Times New Roman" pitchFamily="18" charset="0"/>
                <a:cs typeface="Courier New" pitchFamily="49" charset="0"/>
              </a:rPr>
              <a:t>Не умрет, не поблекнет в тебе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254061"/>
                </a:solidFill>
                <a:ea typeface="Times New Roman" pitchFamily="18" charset="0"/>
                <a:cs typeface="Courier New" pitchFamily="49" charset="0"/>
              </a:rPr>
              <a:t>                                         уж тогда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254061"/>
                </a:solidFill>
                <a:ea typeface="Times New Roman" pitchFamily="18" charset="0"/>
                <a:cs typeface="Courier New" pitchFamily="49" charset="0"/>
              </a:rPr>
              <a:t>Его образ задумчивый, гордый,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254061"/>
                </a:solidFill>
                <a:ea typeface="Times New Roman" pitchFamily="18" charset="0"/>
                <a:cs typeface="Courier New" pitchFamily="49" charset="0"/>
              </a:rPr>
              <a:t>И в ущельях твоих будут живы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254061"/>
                </a:solidFill>
                <a:ea typeface="Times New Roman" pitchFamily="18" charset="0"/>
                <a:cs typeface="Courier New" pitchFamily="49" charset="0"/>
              </a:rPr>
              <a:t>                                             всегда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254061"/>
                </a:solidFill>
                <a:ea typeface="Times New Roman" pitchFamily="18" charset="0"/>
                <a:cs typeface="Courier New" pitchFamily="49" charset="0"/>
              </a:rPr>
              <a:t>Его лиры могучей аккорды...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254061"/>
                </a:solidFill>
                <a:ea typeface="Times New Roman" pitchFamily="18" charset="0"/>
                <a:cs typeface="Courier New" pitchFamily="49" charset="0"/>
              </a:rPr>
              <a:t>Возлюби же его, как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254061"/>
                </a:solidFill>
                <a:ea typeface="Times New Roman" pitchFamily="18" charset="0"/>
                <a:cs typeface="Courier New" pitchFamily="49" charset="0"/>
              </a:rPr>
              <a:t>                         изгнанник-поэт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254061"/>
                </a:solidFill>
                <a:ea typeface="Times New Roman" pitchFamily="18" charset="0"/>
                <a:cs typeface="Courier New" pitchFamily="49" charset="0"/>
              </a:rPr>
              <a:t>Возлюбил твои мрачные скалы,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254061"/>
                </a:solidFill>
                <a:ea typeface="Times New Roman" pitchFamily="18" charset="0"/>
                <a:cs typeface="Courier New" pitchFamily="49" charset="0"/>
              </a:rPr>
              <a:t>И почти, как святыню,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254061"/>
                </a:solidFill>
                <a:ea typeface="Times New Roman" pitchFamily="18" charset="0"/>
                <a:cs typeface="Courier New" pitchFamily="49" charset="0"/>
              </a:rPr>
              <a:t>                 предсмертный  привет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254061"/>
                </a:solidFill>
                <a:ea typeface="Times New Roman" pitchFamily="18" charset="0"/>
                <a:cs typeface="Courier New" pitchFamily="49" charset="0"/>
              </a:rPr>
              <a:t>Юной жертвы интриг и опалы!..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Arial Unicode MS" pitchFamily="34" charset="-128"/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i="1" dirty="0"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i="1" dirty="0"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                                     </a:t>
            </a:r>
            <a:r>
              <a:rPr lang="ru-RU" altLang="ru-RU" sz="1200" b="1" i="1" dirty="0">
                <a:solidFill>
                  <a:schemeClr val="accent2"/>
                </a:solidFill>
                <a:ea typeface="Times New Roman" pitchFamily="18" charset="0"/>
                <a:cs typeface="Courier New" pitchFamily="49" charset="0"/>
              </a:rPr>
              <a:t>16 августа 1889 г. Пятигорск</a:t>
            </a:r>
            <a:r>
              <a:rPr lang="ru-RU" altLang="ru-RU" sz="1200" b="1" dirty="0">
                <a:solidFill>
                  <a:schemeClr val="accent2"/>
                </a:solidFill>
                <a:ea typeface="Times New Roman" pitchFamily="18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700834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трудник\Desktop\хетагуров\134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 rot="21210114">
            <a:off x="1331640" y="980728"/>
            <a:ext cx="2691001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Сотрудник\Desktop\хетагуров\lermontov_8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474989">
            <a:off x="5076056" y="1772816"/>
            <a:ext cx="3226642" cy="4001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 rot="-383849">
            <a:off x="1908175" y="5373688"/>
            <a:ext cx="250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</a:rPr>
              <a:t>Коста Хетагуров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 rot="458325">
            <a:off x="5508625" y="908050"/>
            <a:ext cx="291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</a:rPr>
              <a:t>Михаил Лермонтов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340584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bra.STGMU\Desktop\добавить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27357"/>
            <a:ext cx="2734570" cy="3532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bra.STGMU\Desktop\добавить\kosta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183"/>
          <a:stretch/>
        </p:blipFill>
        <p:spPr bwMode="auto">
          <a:xfrm>
            <a:off x="5395135" y="1027357"/>
            <a:ext cx="2554747" cy="3450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9758" y="4824734"/>
            <a:ext cx="2671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«В младенческих </a:t>
            </a:r>
            <a:r>
              <a:rPr lang="ru-RU" b="1" i="1" dirty="0" smtClean="0">
                <a:solidFill>
                  <a:schemeClr val="tx2"/>
                </a:solidFill>
              </a:rPr>
              <a:t>летах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я </a:t>
            </a:r>
            <a:r>
              <a:rPr lang="ru-RU" b="1" i="1" dirty="0">
                <a:solidFill>
                  <a:schemeClr val="tx2"/>
                </a:solidFill>
              </a:rPr>
              <a:t>мать </a:t>
            </a:r>
            <a:r>
              <a:rPr lang="ru-RU" b="1" i="1" dirty="0" smtClean="0">
                <a:solidFill>
                  <a:schemeClr val="tx2"/>
                </a:solidFill>
              </a:rPr>
              <a:t>потерял»…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3860" y="412827"/>
            <a:ext cx="2831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</a:rPr>
              <a:t>М. М.  Лермонтова</a:t>
            </a:r>
            <a:endParaRPr lang="ru-RU" altLang="ru-RU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1160" y="454263"/>
            <a:ext cx="2118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М. Г. 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</a:rPr>
              <a:t>Губаева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4398" y="4655457"/>
            <a:ext cx="4108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«Нет</a:t>
            </a:r>
            <a:r>
              <a:rPr lang="ru-RU" b="1" i="1" dirty="0">
                <a:solidFill>
                  <a:schemeClr val="tx2"/>
                </a:solidFill>
              </a:rPr>
              <a:t>, тебя уж никто не заменит,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Дорогая, родимая мать!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Ни во что уже сын твой не </a:t>
            </a:r>
            <a:r>
              <a:rPr lang="ru-RU" b="1" i="1" dirty="0" smtClean="0">
                <a:solidFill>
                  <a:schemeClr val="tx2"/>
                </a:solidFill>
              </a:rPr>
              <a:t>верит, -Истомился</a:t>
            </a:r>
            <a:r>
              <a:rPr lang="ru-RU" b="1" i="1" dirty="0">
                <a:solidFill>
                  <a:schemeClr val="tx2"/>
                </a:solidFill>
              </a:rPr>
              <a:t>, устал он </a:t>
            </a:r>
            <a:r>
              <a:rPr lang="ru-RU" b="1" i="1" dirty="0" smtClean="0">
                <a:solidFill>
                  <a:schemeClr val="tx2"/>
                </a:solidFill>
              </a:rPr>
              <a:t>страдать»…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840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отрудник\Desktop\хетагуров\Лопух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09">
            <a:off x="900113" y="476250"/>
            <a:ext cx="367347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547813" y="5157788"/>
            <a:ext cx="279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</a:rPr>
              <a:t>Варвара Лопухина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4572000" y="1268413"/>
            <a:ext cx="40703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  <a:t>Расстались мы, но твой портрет</a:t>
            </a:r>
            <a:b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  <a:t>Я на груди своей храню:</a:t>
            </a:r>
            <a:b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  <a:t>Как бледный призрак лучших лет,</a:t>
            </a:r>
            <a:b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  <a:t>Он душу радует мою.</a:t>
            </a:r>
            <a:b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  <a:t>И, новым преданный страстям,</a:t>
            </a:r>
            <a:b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  <a:t>Я разлюбить его не мог:</a:t>
            </a:r>
            <a:b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  <a:t>Так храм оставленный - всё храм,</a:t>
            </a:r>
            <a:b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  <a:t>Кумир поверженный - всё бог!</a:t>
            </a:r>
          </a:p>
        </p:txBody>
      </p:sp>
    </p:spTree>
    <p:extLst>
      <p:ext uri="{BB962C8B-B14F-4D97-AF65-F5344CB8AC3E}">
        <p14:creationId xmlns="" xmlns:p14="http://schemas.microsoft.com/office/powerpoint/2010/main" val="850845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Сотрудник\Desktop\хетагуров\Цалик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5107">
            <a:off x="628650" y="388938"/>
            <a:ext cx="35750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635375" y="1333500"/>
            <a:ext cx="511175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  <a:t>Прими последнее моленье</a:t>
            </a:r>
          </a:p>
          <a:p>
            <a:pPr algn="ctr" eaLnBrk="1" hangingPunct="1"/>
            <a: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  <a:t>Тобой истерзанной души! —</a:t>
            </a:r>
          </a:p>
          <a:p>
            <a:pPr algn="ctr" eaLnBrk="1" hangingPunct="1"/>
            <a: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  <a:t>Забудь меня, как сновиденье,</a:t>
            </a:r>
          </a:p>
          <a:p>
            <a:pPr algn="ctr" eaLnBrk="1" hangingPunct="1"/>
            <a: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  <a:t>Как стих печали и сомненья,</a:t>
            </a:r>
          </a:p>
          <a:p>
            <a:pPr algn="ctr" eaLnBrk="1" hangingPunct="1"/>
            <a: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  <a:t>Как бред полуночной тиши...</a:t>
            </a:r>
          </a:p>
          <a:p>
            <a:pPr algn="ctr" eaLnBrk="1" hangingPunct="1"/>
            <a: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  <a:t> </a:t>
            </a:r>
          </a:p>
          <a:p>
            <a:pPr algn="ctr" eaLnBrk="1" hangingPunct="1"/>
            <a: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  <a:t>Прости! Всю прошлую тревогу</a:t>
            </a:r>
          </a:p>
          <a:p>
            <a:pPr algn="ctr" eaLnBrk="1" hangingPunct="1"/>
            <a: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  <a:t>Беру я в спутницы себе,—</a:t>
            </a:r>
          </a:p>
          <a:p>
            <a:pPr algn="ctr" eaLnBrk="1" hangingPunct="1"/>
            <a: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  <a:t>Свою печальную дорогу</a:t>
            </a:r>
          </a:p>
          <a:p>
            <a:pPr algn="ctr" eaLnBrk="1" hangingPunct="1"/>
            <a: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  <a:t>Я с ней пройду, моляся богу</a:t>
            </a:r>
          </a:p>
          <a:p>
            <a:pPr algn="ctr" eaLnBrk="1" hangingPunct="1"/>
            <a:r>
              <a:rPr lang="ru-RU" altLang="ru-RU" sz="2000" b="1" i="1">
                <a:solidFill>
                  <a:schemeClr val="tx2"/>
                </a:solidFill>
                <a:latin typeface="Times New Roman" pitchFamily="18" charset="0"/>
              </a:rPr>
              <a:t>Лишь только, только о тебе.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1331913" y="5013325"/>
            <a:ext cx="236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</a:rPr>
              <a:t>Анна Цаликова</a:t>
            </a:r>
          </a:p>
        </p:txBody>
      </p:sp>
    </p:spTree>
    <p:extLst>
      <p:ext uri="{BB962C8B-B14F-4D97-AF65-F5344CB8AC3E}">
        <p14:creationId xmlns="" xmlns:p14="http://schemas.microsoft.com/office/powerpoint/2010/main" val="1386708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4725144"/>
            <a:ext cx="5515000" cy="187220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8000" b="1" i="1" dirty="0">
                <a:solidFill>
                  <a:schemeClr val="accent1">
                    <a:lumMod val="50000"/>
                  </a:schemeClr>
                </a:solidFill>
              </a:rPr>
              <a:t>Хотя я судьбой на заре моих дней,</a:t>
            </a:r>
            <a:br>
              <a:rPr lang="ru-RU" sz="80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8000" b="1" i="1" dirty="0">
                <a:solidFill>
                  <a:schemeClr val="accent1">
                    <a:lumMod val="50000"/>
                  </a:schemeClr>
                </a:solidFill>
              </a:rPr>
              <a:t>О южные горы, отторгнут от вас,</a:t>
            </a:r>
            <a:br>
              <a:rPr lang="ru-RU" sz="80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8000" b="1" i="1" dirty="0">
                <a:solidFill>
                  <a:schemeClr val="accent1">
                    <a:lumMod val="50000"/>
                  </a:schemeClr>
                </a:solidFill>
              </a:rPr>
              <a:t>Чтоб вечно их помнить, там надо быть раз:</a:t>
            </a:r>
            <a:br>
              <a:rPr lang="ru-RU" sz="80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8000" b="1" i="1" dirty="0">
                <a:solidFill>
                  <a:schemeClr val="accent1">
                    <a:lumMod val="50000"/>
                  </a:schemeClr>
                </a:solidFill>
              </a:rPr>
              <a:t>Как сладкую песню отчизны моей,</a:t>
            </a:r>
            <a:br>
              <a:rPr lang="ru-RU" sz="80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8000" b="1" i="1" dirty="0">
                <a:solidFill>
                  <a:schemeClr val="accent1">
                    <a:lumMod val="50000"/>
                  </a:schemeClr>
                </a:solidFill>
              </a:rPr>
              <a:t>Люблю я Кавказ. </a:t>
            </a:r>
          </a:p>
          <a:p>
            <a:endParaRPr lang="ru-RU" dirty="0"/>
          </a:p>
        </p:txBody>
      </p:sp>
      <p:pic>
        <p:nvPicPr>
          <p:cNvPr id="3074" name="Picture 2" descr="C:\Users\Сотрудник\Desktop\хетагуров\Кавказ_в_жизни_Лермонтов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56" b="5956"/>
          <a:stretch>
            <a:fillRect/>
          </a:stretch>
        </p:blipFill>
        <p:spPr bwMode="auto">
          <a:xfrm>
            <a:off x="1763688" y="476672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4781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4941168"/>
            <a:ext cx="5544616" cy="172819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Не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верь, что я забыл родные наши горы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Густой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, безоблачный, глубокий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небосвод,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Твои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задумчиво-мечтательные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взоры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бедный наш аул, и бедный наш народ.</a:t>
            </a:r>
          </a:p>
        </p:txBody>
      </p:sp>
      <p:pic>
        <p:nvPicPr>
          <p:cNvPr id="4098" name="Picture 2" descr="C:\Users\Сотрудник\Desktop\хетагуров\kosta_0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663" b="2366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8424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парк цен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85" r="5591" b="12579"/>
          <a:stretch>
            <a:fillRect/>
          </a:stretch>
        </p:blipFill>
        <p:spPr bwMode="auto">
          <a:xfrm>
            <a:off x="857224" y="2214554"/>
            <a:ext cx="4281344" cy="251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619250" y="404813"/>
            <a:ext cx="63481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dirty="0" smtClean="0">
                <a:solidFill>
                  <a:schemeClr val="accent2"/>
                </a:solidFill>
                <a:latin typeface="Times New Roman" pitchFamily="18" charset="0"/>
              </a:rPr>
              <a:t>Памятные места Ставрополя</a:t>
            </a:r>
            <a:endParaRPr lang="ru-RU" altLang="ru-RU" sz="36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http://library.stgmu.ru/wp-content/uploads/2014/09/%D0%91%D0%B5%D0%B7%D1%8B%D0%BC%D1%8F%D0%BD%D0%BD%D1%8B%D0%B9.jpg"/>
          <p:cNvPicPr>
            <a:picLocks noChangeAspect="1" noChangeArrowheads="1"/>
          </p:cNvPicPr>
          <p:nvPr/>
        </p:nvPicPr>
        <p:blipFill>
          <a:blip r:embed="rId4"/>
          <a:srcRect b="12500"/>
          <a:stretch>
            <a:fillRect/>
          </a:stretch>
        </p:blipFill>
        <p:spPr bwMode="auto">
          <a:xfrm>
            <a:off x="5357818" y="1500174"/>
            <a:ext cx="3021810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28794" y="4929198"/>
            <a:ext cx="218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Центральный парк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Бывший дом дежурного офицера</a:t>
            </a:r>
          </a:p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 (вид со двора)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350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215</Words>
  <Application>Microsoft Office PowerPoint</Application>
  <PresentationFormat>Экран (4:3)</PresentationFormat>
  <Paragraphs>50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Два поэта – две судьбы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1</cp:lastModifiedBy>
  <cp:revision>36</cp:revision>
  <dcterms:created xsi:type="dcterms:W3CDTF">2013-07-29T17:42:42Z</dcterms:created>
  <dcterms:modified xsi:type="dcterms:W3CDTF">2014-10-02T08:21:19Z</dcterms:modified>
</cp:coreProperties>
</file>